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68" r:id="rId20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1"/>
    </p:embeddedFont>
    <p:embeddedFont>
      <p:font typeface="08서울남산체 EB" panose="02020603020101020101" pitchFamily="18" charset="-127"/>
      <p:regular r:id="rId22"/>
    </p:embeddedFont>
    <p:embeddedFont>
      <p:font typeface="a바른생각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3DF99-10B9-4FC3-838B-7E7A4AD80B8E}" v="29" dt="2019-04-16T15:28:45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A373DF99-10B9-4FC3-838B-7E7A4AD80B8E}"/>
    <pc:docChg chg="undo custSel addSld modSld">
      <pc:chgData name="김 민선" userId="dda5be8267c4f675" providerId="LiveId" clId="{A373DF99-10B9-4FC3-838B-7E7A4AD80B8E}" dt="2019-04-16T15:28:47.834" v="397" actId="1076"/>
      <pc:docMkLst>
        <pc:docMk/>
      </pc:docMkLst>
      <pc:sldChg chg="modSp">
        <pc:chgData name="김 민선" userId="dda5be8267c4f675" providerId="LiveId" clId="{A373DF99-10B9-4FC3-838B-7E7A4AD80B8E}" dt="2019-04-16T15:23:33.619" v="14" actId="20577"/>
        <pc:sldMkLst>
          <pc:docMk/>
          <pc:sldMk cId="2205375944" sldId="283"/>
        </pc:sldMkLst>
        <pc:spChg chg="mod">
          <ac:chgData name="김 민선" userId="dda5be8267c4f675" providerId="LiveId" clId="{A373DF99-10B9-4FC3-838B-7E7A4AD80B8E}" dt="2019-04-16T15:23:10.937" v="0" actId="1076"/>
          <ac:spMkLst>
            <pc:docMk/>
            <pc:sldMk cId="2205375944" sldId="283"/>
            <ac:spMk id="3" creationId="{42671FEF-9163-4131-9402-23CCE813CF07}"/>
          </ac:spMkLst>
        </pc:spChg>
        <pc:spChg chg="mod">
          <ac:chgData name="김 민선" userId="dda5be8267c4f675" providerId="LiveId" clId="{A373DF99-10B9-4FC3-838B-7E7A4AD80B8E}" dt="2019-04-16T15:23:33.619" v="14" actId="20577"/>
          <ac:spMkLst>
            <pc:docMk/>
            <pc:sldMk cId="2205375944" sldId="283"/>
            <ac:spMk id="4" creationId="{422CE68F-ECFE-4988-B9FC-604CE0D7D46F}"/>
          </ac:spMkLst>
        </pc:spChg>
      </pc:sldChg>
      <pc:sldChg chg="addSp delSp modSp add delAnim">
        <pc:chgData name="김 민선" userId="dda5be8267c4f675" providerId="LiveId" clId="{A373DF99-10B9-4FC3-838B-7E7A4AD80B8E}" dt="2019-04-16T15:28:47.834" v="397" actId="1076"/>
        <pc:sldMkLst>
          <pc:docMk/>
          <pc:sldMk cId="3141770047" sldId="288"/>
        </pc:sldMkLst>
        <pc:spChg chg="mod">
          <ac:chgData name="김 민선" userId="dda5be8267c4f675" providerId="LiveId" clId="{A373DF99-10B9-4FC3-838B-7E7A4AD80B8E}" dt="2019-04-16T15:25:23.491" v="36" actId="20577"/>
          <ac:spMkLst>
            <pc:docMk/>
            <pc:sldMk cId="3141770047" sldId="288"/>
            <ac:spMk id="2" creationId="{E7CA4C57-DB90-4E1F-9CF4-377FD8EBAA5B}"/>
          </ac:spMkLst>
        </pc:spChg>
        <pc:spChg chg="del">
          <ac:chgData name="김 민선" userId="dda5be8267c4f675" providerId="LiveId" clId="{A373DF99-10B9-4FC3-838B-7E7A4AD80B8E}" dt="2019-04-16T15:26:48.824" v="276" actId="478"/>
          <ac:spMkLst>
            <pc:docMk/>
            <pc:sldMk cId="3141770047" sldId="288"/>
            <ac:spMk id="3" creationId="{42671FEF-9163-4131-9402-23CCE813CF07}"/>
          </ac:spMkLst>
        </pc:spChg>
        <pc:spChg chg="add mod">
          <ac:chgData name="김 민선" userId="dda5be8267c4f675" providerId="LiveId" clId="{A373DF99-10B9-4FC3-838B-7E7A4AD80B8E}" dt="2019-04-16T15:28:31.169" v="385" actId="1076"/>
          <ac:spMkLst>
            <pc:docMk/>
            <pc:sldMk cId="3141770047" sldId="288"/>
            <ac:spMk id="5" creationId="{4DFD4C1D-252A-42E7-974B-CA49F132C70F}"/>
          </ac:spMkLst>
        </pc:spChg>
        <pc:picChg chg="del">
          <ac:chgData name="김 민선" userId="dda5be8267c4f675" providerId="LiveId" clId="{A373DF99-10B9-4FC3-838B-7E7A4AD80B8E}" dt="2019-04-16T15:25:25.270" v="37" actId="478"/>
          <ac:picMkLst>
            <pc:docMk/>
            <pc:sldMk cId="3141770047" sldId="288"/>
            <ac:picMk id="4" creationId="{4FA1D4DA-62DE-4B3D-B18F-982450C917DD}"/>
          </ac:picMkLst>
        </pc:picChg>
        <pc:picChg chg="add mod ord">
          <ac:chgData name="김 민선" userId="dda5be8267c4f675" providerId="LiveId" clId="{A373DF99-10B9-4FC3-838B-7E7A4AD80B8E}" dt="2019-04-16T15:28:42.390" v="394" actId="1076"/>
          <ac:picMkLst>
            <pc:docMk/>
            <pc:sldMk cId="3141770047" sldId="288"/>
            <ac:picMk id="7" creationId="{1840A8B8-317C-4194-B1F7-3E8A0CBB8401}"/>
          </ac:picMkLst>
        </pc:picChg>
        <pc:picChg chg="add mod">
          <ac:chgData name="김 민선" userId="dda5be8267c4f675" providerId="LiveId" clId="{A373DF99-10B9-4FC3-838B-7E7A4AD80B8E}" dt="2019-04-16T15:28:41.599" v="393" actId="1076"/>
          <ac:picMkLst>
            <pc:docMk/>
            <pc:sldMk cId="3141770047" sldId="288"/>
            <ac:picMk id="9" creationId="{6E32A9C9-A476-46CB-AB8B-60EE0B351445}"/>
          </ac:picMkLst>
        </pc:picChg>
        <pc:picChg chg="add mod">
          <ac:chgData name="김 민선" userId="dda5be8267c4f675" providerId="LiveId" clId="{A373DF99-10B9-4FC3-838B-7E7A4AD80B8E}" dt="2019-04-16T15:28:36.980" v="388" actId="1076"/>
          <ac:picMkLst>
            <pc:docMk/>
            <pc:sldMk cId="3141770047" sldId="288"/>
            <ac:picMk id="10" creationId="{4C137FBE-C3C9-4CF8-A57A-AB984DE726B5}"/>
          </ac:picMkLst>
        </pc:picChg>
        <pc:picChg chg="add mod">
          <ac:chgData name="김 민선" userId="dda5be8267c4f675" providerId="LiveId" clId="{A373DF99-10B9-4FC3-838B-7E7A4AD80B8E}" dt="2019-04-16T15:28:44.878" v="395" actId="1076"/>
          <ac:picMkLst>
            <pc:docMk/>
            <pc:sldMk cId="3141770047" sldId="288"/>
            <ac:picMk id="11" creationId="{076FFDB8-76FA-4453-8AD1-B38382C83046}"/>
          </ac:picMkLst>
        </pc:picChg>
        <pc:picChg chg="add mod">
          <ac:chgData name="김 민선" userId="dda5be8267c4f675" providerId="LiveId" clId="{A373DF99-10B9-4FC3-838B-7E7A4AD80B8E}" dt="2019-04-16T15:28:47.834" v="397" actId="1076"/>
          <ac:picMkLst>
            <pc:docMk/>
            <pc:sldMk cId="3141770047" sldId="288"/>
            <ac:picMk id="12" creationId="{04E05466-DD29-42AF-91E1-96040687C4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2557460" y="5969655"/>
            <a:ext cx="707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 :  </a:t>
            </a:r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Panda_Walk_Animation</a:t>
            </a:r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- LOOP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계속 걷는거">
            <a:hlinkClick r:id="" action="ppaction://media"/>
            <a:extLst>
              <a:ext uri="{FF2B5EF4-FFF2-40B4-BE49-F238E27FC236}">
                <a16:creationId xmlns:a16="http://schemas.microsoft.com/office/drawing/2014/main" id="{D7A9AB2C-3ADF-442C-A2C9-B4D2C1087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080" y="1506538"/>
            <a:ext cx="8351837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426957" y="5617230"/>
            <a:ext cx="829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Panda_Die_Animation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판다 dir">
            <a:hlinkClick r:id="" action="ppaction://media"/>
            <a:extLst>
              <a:ext uri="{FF2B5EF4-FFF2-40B4-BE49-F238E27FC236}">
                <a16:creationId xmlns:a16="http://schemas.microsoft.com/office/drawing/2014/main" id="{4641CBEF-BB2F-474F-8D6E-5050E5520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363" y="1766888"/>
            <a:ext cx="8169275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521992" y="5620647"/>
            <a:ext cx="8291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Panda_Hit_Animation</a:t>
            </a:r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HIT 구현전">
            <a:hlinkClick r:id="" action="ppaction://media"/>
            <a:extLst>
              <a:ext uri="{FF2B5EF4-FFF2-40B4-BE49-F238E27FC236}">
                <a16:creationId xmlns:a16="http://schemas.microsoft.com/office/drawing/2014/main" id="{A2104F15-C879-4D08-9BDB-F90542BD2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363" y="1766888"/>
            <a:ext cx="8169275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293392" y="5538768"/>
            <a:ext cx="8291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Panda_Eat_Animation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판다가 많이 먹어서 죽음(구현전)">
            <a:hlinkClick r:id="" action="ppaction://media"/>
            <a:extLst>
              <a:ext uri="{FF2B5EF4-FFF2-40B4-BE49-F238E27FC236}">
                <a16:creationId xmlns:a16="http://schemas.microsoft.com/office/drawing/2014/main" id="{B278D729-DB1C-4BE1-AC80-062A60AA7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288" y="1766888"/>
            <a:ext cx="8351837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061221" y="3285347"/>
            <a:ext cx="3673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Panda_Die_Animation</a:t>
            </a:r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Panda_Eat_Animation</a:t>
            </a:r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CE68F-ECFE-4988-B9FC-604CE0D7D46F}"/>
              </a:ext>
            </a:extLst>
          </p:cNvPr>
          <p:cNvSpPr txBox="1"/>
          <p:nvPr/>
        </p:nvSpPr>
        <p:spPr>
          <a:xfrm>
            <a:off x="2817018" y="5368618"/>
            <a:ext cx="8291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실행 후 판다 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Destroy </a:t>
            </a:r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만족하게 변경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E0292-6CC5-4992-86EC-B0CE17C8FD89}"/>
              </a:ext>
            </a:extLst>
          </p:cNvPr>
          <p:cNvSpPr txBox="1"/>
          <p:nvPr/>
        </p:nvSpPr>
        <p:spPr>
          <a:xfrm>
            <a:off x="1223962" y="1940741"/>
            <a:ext cx="961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</a:t>
            </a:r>
            <a:r>
              <a:rPr lang="en-US" altLang="ko-KR" dirty="0" err="1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Panda_Walk_Animation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LOOP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돌아가므로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아래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실행되더라도 다시 </a:t>
            </a:r>
            <a:r>
              <a:rPr lang="en-US" altLang="ko-KR" dirty="0" err="1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Panda_Walk_Animation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으로 진행되는 오류 해결 필요</a:t>
            </a:r>
          </a:p>
        </p:txBody>
      </p:sp>
    </p:spTree>
    <p:extLst>
      <p:ext uri="{BB962C8B-B14F-4D97-AF65-F5344CB8AC3E}">
        <p14:creationId xmlns:p14="http://schemas.microsoft.com/office/powerpoint/2010/main" val="220537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63B98-B03A-457A-9089-34D86DB43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9" b="1"/>
          <a:stretch/>
        </p:blipFill>
        <p:spPr>
          <a:xfrm>
            <a:off x="724578" y="1885950"/>
            <a:ext cx="1074284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360282" y="5874405"/>
            <a:ext cx="829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Panda_Die_Animation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Die">
            <a:hlinkClick r:id="" action="ppaction://media"/>
            <a:extLst>
              <a:ext uri="{FF2B5EF4-FFF2-40B4-BE49-F238E27FC236}">
                <a16:creationId xmlns:a16="http://schemas.microsoft.com/office/drawing/2014/main" id="{A6E994D8-D18C-404C-961E-4D7929FCF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288" y="1401763"/>
            <a:ext cx="8351837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5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71FEF-9163-4131-9402-23CCE813CF07}"/>
              </a:ext>
            </a:extLst>
          </p:cNvPr>
          <p:cNvSpPr txBox="1"/>
          <p:nvPr/>
        </p:nvSpPr>
        <p:spPr>
          <a:xfrm>
            <a:off x="4426957" y="5903893"/>
            <a:ext cx="8291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Panda_Eat_Animation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Eat">
            <a:hlinkClick r:id="" action="ppaction://media"/>
            <a:extLst>
              <a:ext uri="{FF2B5EF4-FFF2-40B4-BE49-F238E27FC236}">
                <a16:creationId xmlns:a16="http://schemas.microsoft.com/office/drawing/2014/main" id="{4FA1D4DA-62DE-4B3D-B18F-982450C91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288" y="1401763"/>
            <a:ext cx="8351837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7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NEXT GOAL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4C1D-252A-42E7-974B-CA49F132C70F}"/>
              </a:ext>
            </a:extLst>
          </p:cNvPr>
          <p:cNvSpPr txBox="1"/>
          <p:nvPr/>
        </p:nvSpPr>
        <p:spPr>
          <a:xfrm>
            <a:off x="1723746" y="5516616"/>
            <a:ext cx="8382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실제로 목표 지점을 향해 가야함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들을 어떤 상황에서 변경하여 실행하여야 할지 할당해주어야 할 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32A9C9-A476-46CB-AB8B-60EE0B35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2" y="1433513"/>
            <a:ext cx="6773333" cy="38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40A8B8-317C-4194-B1F7-3E8A0CBB8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2650141" y="1907681"/>
            <a:ext cx="1293210" cy="1127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37FBE-C3C9-4CF8-A57A-AB984DE72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3296746" y="3688240"/>
            <a:ext cx="1293210" cy="1127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6FFDB8-76FA-4453-8AD1-B38382C83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4444508" y="1779422"/>
            <a:ext cx="1293210" cy="1127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E05466-DD29-42AF-91E1-96040687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6096000" y="2911952"/>
            <a:ext cx="1293210" cy="11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855261" y="4075027"/>
            <a:ext cx="4881568" cy="9050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3904971" y="2523972"/>
            <a:ext cx="4022592" cy="9050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6724077" y="4057380"/>
            <a:ext cx="4881569" cy="9050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692" y="2599135"/>
            <a:ext cx="5449530" cy="8298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 Sprite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1419638" y="4137131"/>
            <a:ext cx="431710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생성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6775399" y="4137131"/>
            <a:ext cx="47789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조건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4E973-6E80-42BC-AA3B-076B3F714C8C}"/>
              </a:ext>
            </a:extLst>
          </p:cNvPr>
          <p:cNvSpPr txBox="1"/>
          <p:nvPr/>
        </p:nvSpPr>
        <p:spPr>
          <a:xfrm>
            <a:off x="2892029" y="509405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293B-D6B7-4D69-AD58-D8A21D95F086}"/>
              </a:ext>
            </a:extLst>
          </p:cNvPr>
          <p:cNvSpPr txBox="1"/>
          <p:nvPr/>
        </p:nvSpPr>
        <p:spPr>
          <a:xfrm>
            <a:off x="7927562" y="504057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USING OPEN SOURCE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D27260-1B1C-47E9-A7C3-2FF8C78A4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1049940" y="1158326"/>
            <a:ext cx="2855031" cy="24900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5FD4E6-FD74-4655-BEAE-B1E77C78F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8" b="91228"/>
          <a:stretch/>
        </p:blipFill>
        <p:spPr>
          <a:xfrm>
            <a:off x="7737345" y="1181960"/>
            <a:ext cx="2855031" cy="24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41ABBC8-44C3-4BA7-A6AA-0BC38517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0" y="1509205"/>
            <a:ext cx="3932808" cy="514544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EF33E-52F0-48EC-AA5B-4D1981AE9BF0}"/>
              </a:ext>
            </a:extLst>
          </p:cNvPr>
          <p:cNvSpPr txBox="1"/>
          <p:nvPr/>
        </p:nvSpPr>
        <p:spPr>
          <a:xfrm>
            <a:off x="6096000" y="1988598"/>
            <a:ext cx="53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Enemy</a:t>
            </a:r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역할의 </a:t>
            </a:r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 Sprite 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F935-8853-4569-A783-20FACD72501F}"/>
              </a:ext>
            </a:extLst>
          </p:cNvPr>
          <p:cNvSpPr txBox="1"/>
          <p:nvPr/>
        </p:nvSpPr>
        <p:spPr>
          <a:xfrm>
            <a:off x="5610688" y="3166564"/>
            <a:ext cx="6248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Walk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sz="24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Path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따라 이동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Die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sz="2400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타워의 발사체가 판다를 쓰러뜨림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sz="2400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타워의 발사체가 판다를 맞춤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Eat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컵케이크를 먹음</a:t>
            </a:r>
          </a:p>
        </p:txBody>
      </p:sp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2351CB-DF1C-4EF2-B586-2EEE5E1DD818}"/>
              </a:ext>
            </a:extLst>
          </p:cNvPr>
          <p:cNvSpPr/>
          <p:nvPr/>
        </p:nvSpPr>
        <p:spPr>
          <a:xfrm>
            <a:off x="2981325" y="4687093"/>
            <a:ext cx="5915025" cy="9050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79C6C801-544D-4B66-87FA-9F17F09E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75"/>
          <a:stretch/>
        </p:blipFill>
        <p:spPr>
          <a:xfrm>
            <a:off x="745252" y="1961965"/>
            <a:ext cx="10336682" cy="25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27519-33CB-4491-A842-2F83761CFC5C}"/>
              </a:ext>
            </a:extLst>
          </p:cNvPr>
          <p:cNvSpPr txBox="1"/>
          <p:nvPr/>
        </p:nvSpPr>
        <p:spPr>
          <a:xfrm>
            <a:off x="3148478" y="4847220"/>
            <a:ext cx="686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animation_panda_walk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0 ~ 10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7D79BB-3015-4CE3-A8A6-6C46211591B8}"/>
              </a:ext>
            </a:extLst>
          </p:cNvPr>
          <p:cNvSpPr/>
          <p:nvPr/>
        </p:nvSpPr>
        <p:spPr>
          <a:xfrm>
            <a:off x="4379322" y="5797249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Walk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Path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따라 이동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967EF8-57AD-4B1E-BC54-4C1DB1DFBCF1}"/>
              </a:ext>
            </a:extLst>
          </p:cNvPr>
          <p:cNvSpPr/>
          <p:nvPr/>
        </p:nvSpPr>
        <p:spPr>
          <a:xfrm>
            <a:off x="3086100" y="4687093"/>
            <a:ext cx="5915025" cy="9050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79C6C801-544D-4B66-87FA-9F17F09E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t="24465" r="-147" b="53118"/>
          <a:stretch/>
        </p:blipFill>
        <p:spPr>
          <a:xfrm>
            <a:off x="745252" y="1772567"/>
            <a:ext cx="10800000" cy="2580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27519-33CB-4491-A842-2F83761CFC5C}"/>
              </a:ext>
            </a:extLst>
          </p:cNvPr>
          <p:cNvSpPr txBox="1"/>
          <p:nvPr/>
        </p:nvSpPr>
        <p:spPr>
          <a:xfrm>
            <a:off x="3604796" y="4847219"/>
            <a:ext cx="686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animation_panda_die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0 ~ 9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A0247-D28A-47A8-84E7-BFAB493915D6}"/>
              </a:ext>
            </a:extLst>
          </p:cNvPr>
          <p:cNvSpPr/>
          <p:nvPr/>
        </p:nvSpPr>
        <p:spPr>
          <a:xfrm>
            <a:off x="3868782" y="5741021"/>
            <a:ext cx="472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Die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dirty="0">
                <a:solidFill>
                  <a:schemeClr val="accent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타워의 발사체가 판다를 쓰러뜨림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11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79C6C801-544D-4B66-87FA-9F17F09E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2" t="53548" r="5572" b="35697"/>
          <a:stretch/>
        </p:blipFill>
        <p:spPr>
          <a:xfrm>
            <a:off x="1496576" y="2010780"/>
            <a:ext cx="9198848" cy="228075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66391AC-3828-489D-B408-EAC9E34CD46D}"/>
              </a:ext>
            </a:extLst>
          </p:cNvPr>
          <p:cNvSpPr/>
          <p:nvPr/>
        </p:nvSpPr>
        <p:spPr>
          <a:xfrm>
            <a:off x="3086100" y="4687093"/>
            <a:ext cx="5915025" cy="9050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27519-33CB-4491-A842-2F83761CFC5C}"/>
              </a:ext>
            </a:extLst>
          </p:cNvPr>
          <p:cNvSpPr txBox="1"/>
          <p:nvPr/>
        </p:nvSpPr>
        <p:spPr>
          <a:xfrm>
            <a:off x="3615203" y="4847219"/>
            <a:ext cx="686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animation_panda_hit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0 ~ 4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493A9-B1EE-467D-9B98-451D8D8DDD91}"/>
              </a:ext>
            </a:extLst>
          </p:cNvPr>
          <p:cNvSpPr/>
          <p:nvPr/>
        </p:nvSpPr>
        <p:spPr>
          <a:xfrm>
            <a:off x="4101017" y="5752247"/>
            <a:ext cx="429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타워의 발사체가 판다를 맞춤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1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5145EB-48DC-4C6E-82D9-79DBF9E65E14}"/>
              </a:ext>
            </a:extLst>
          </p:cNvPr>
          <p:cNvSpPr/>
          <p:nvPr/>
        </p:nvSpPr>
        <p:spPr>
          <a:xfrm>
            <a:off x="3071811" y="5152584"/>
            <a:ext cx="5915025" cy="9050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79C6C801-544D-4B66-87FA-9F17F09E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73294" r="-971" b="-2159"/>
          <a:stretch/>
        </p:blipFill>
        <p:spPr>
          <a:xfrm>
            <a:off x="666747" y="1738771"/>
            <a:ext cx="10858501" cy="3323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27519-33CB-4491-A842-2F83761CFC5C}"/>
              </a:ext>
            </a:extLst>
          </p:cNvPr>
          <p:cNvSpPr txBox="1"/>
          <p:nvPr/>
        </p:nvSpPr>
        <p:spPr>
          <a:xfrm>
            <a:off x="3476208" y="5312710"/>
            <a:ext cx="686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animation_panda_eat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0 ~ 15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7EED0A-B005-4B8B-91BE-849FD7503FC8}"/>
              </a:ext>
            </a:extLst>
          </p:cNvPr>
          <p:cNvSpPr/>
          <p:nvPr/>
        </p:nvSpPr>
        <p:spPr>
          <a:xfrm>
            <a:off x="4721229" y="6148116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Eat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판다가 컵케이크를 먹음</a:t>
            </a:r>
          </a:p>
        </p:txBody>
      </p:sp>
    </p:spTree>
    <p:extLst>
      <p:ext uri="{BB962C8B-B14F-4D97-AF65-F5344CB8AC3E}">
        <p14:creationId xmlns:p14="http://schemas.microsoft.com/office/powerpoint/2010/main" val="250746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PANDA SPRITE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B9D2A-6882-4111-BE3C-E7CC4BBBA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t="4819" r="-262" b="4734"/>
          <a:stretch/>
        </p:blipFill>
        <p:spPr>
          <a:xfrm>
            <a:off x="2097881" y="1605344"/>
            <a:ext cx="7789069" cy="46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Animation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541C5-B0F4-4472-B5BB-A6A19B7B2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6"/>
          <a:stretch/>
        </p:blipFill>
        <p:spPr>
          <a:xfrm>
            <a:off x="3495675" y="1665804"/>
            <a:ext cx="7791450" cy="3475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2F4C0-D149-425A-BCEE-D758EBBB1E14}"/>
              </a:ext>
            </a:extLst>
          </p:cNvPr>
          <p:cNvSpPr txBox="1"/>
          <p:nvPr/>
        </p:nvSpPr>
        <p:spPr>
          <a:xfrm>
            <a:off x="2305050" y="5677684"/>
            <a:ext cx="84010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들이 어떻게 유기적으로 연결되어 동작하는가</a:t>
            </a:r>
            <a:r>
              <a:rPr lang="en-US" altLang="ko-KR" sz="2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AA3896-9C46-46C7-B8E1-D7CF32069EF8}"/>
              </a:ext>
            </a:extLst>
          </p:cNvPr>
          <p:cNvSpPr/>
          <p:nvPr/>
        </p:nvSpPr>
        <p:spPr>
          <a:xfrm>
            <a:off x="513507" y="2202169"/>
            <a:ext cx="2672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Animation</a:t>
            </a:r>
            <a:r>
              <a: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생성 </a:t>
            </a:r>
            <a:endParaRPr lang="en-US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F621-4110-4E24-A3AD-A8FF6DBE5C25}"/>
              </a:ext>
            </a:extLst>
          </p:cNvPr>
          <p:cNvSpPr txBox="1"/>
          <p:nvPr/>
        </p:nvSpPr>
        <p:spPr>
          <a:xfrm>
            <a:off x="437307" y="3076895"/>
            <a:ext cx="5211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Panda_Walk_Animation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Panda_Die_Animation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Panda_Hit_Animation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Panda_Eat_Animation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04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407</Words>
  <Application>Microsoft Office PowerPoint</Application>
  <PresentationFormat>와이드스크린</PresentationFormat>
  <Paragraphs>81</Paragraphs>
  <Slides>19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a바른생각</vt:lpstr>
      <vt:lpstr>08서울남산체 EB</vt:lpstr>
      <vt:lpstr>맑은 고딕</vt:lpstr>
      <vt:lpstr>Arial</vt:lpstr>
      <vt:lpstr>08서울남산체 B</vt:lpstr>
      <vt:lpstr>Office 테마</vt:lpstr>
      <vt:lpstr>PowerPoint 프레젠테이션</vt:lpstr>
      <vt:lpstr>목차</vt:lpstr>
      <vt:lpstr>PANDA SPRITE</vt:lpstr>
      <vt:lpstr>PANDA SPRITE</vt:lpstr>
      <vt:lpstr>PANDA SPRITE</vt:lpstr>
      <vt:lpstr>PANDA SPRITE</vt:lpstr>
      <vt:lpstr>PANDA SPRITE</vt:lpstr>
      <vt:lpstr>PANDA SPRITE</vt:lpstr>
      <vt:lpstr>Animation 생성</vt:lpstr>
      <vt:lpstr>Animation 생성</vt:lpstr>
      <vt:lpstr>Animation 생성</vt:lpstr>
      <vt:lpstr>Animation 생성</vt:lpstr>
      <vt:lpstr>Animation 생성</vt:lpstr>
      <vt:lpstr>Animation 생성</vt:lpstr>
      <vt:lpstr>Animation 생성</vt:lpstr>
      <vt:lpstr>Animation 생성</vt:lpstr>
      <vt:lpstr>Animation 생성</vt:lpstr>
      <vt:lpstr>NEXT GOAL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김 민선</cp:lastModifiedBy>
  <cp:revision>46</cp:revision>
  <dcterms:created xsi:type="dcterms:W3CDTF">2019-03-29T06:51:38Z</dcterms:created>
  <dcterms:modified xsi:type="dcterms:W3CDTF">2019-04-16T15:28:50Z</dcterms:modified>
</cp:coreProperties>
</file>